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1" r:id="rId4"/>
    <p:sldId id="258" r:id="rId5"/>
    <p:sldId id="259" r:id="rId6"/>
    <p:sldId id="261" r:id="rId7"/>
    <p:sldId id="262" r:id="rId8"/>
    <p:sldId id="263" r:id="rId9"/>
    <p:sldId id="264" r:id="rId10"/>
    <p:sldId id="317" r:id="rId11"/>
    <p:sldId id="318" r:id="rId12"/>
    <p:sldId id="320" r:id="rId13"/>
    <p:sldId id="319" r:id="rId14"/>
    <p:sldId id="321" r:id="rId15"/>
    <p:sldId id="322" r:id="rId16"/>
    <p:sldId id="265" r:id="rId17"/>
    <p:sldId id="267" r:id="rId18"/>
    <p:sldId id="307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279" r:id="rId28"/>
    <p:sldId id="289" r:id="rId29"/>
    <p:sldId id="294" r:id="rId30"/>
    <p:sldId id="292" r:id="rId31"/>
    <p:sldId id="295" r:id="rId32"/>
    <p:sldId id="296" r:id="rId33"/>
    <p:sldId id="297" r:id="rId34"/>
    <p:sldId id="299" r:id="rId35"/>
    <p:sldId id="300" r:id="rId36"/>
    <p:sldId id="298" r:id="rId37"/>
    <p:sldId id="301" r:id="rId38"/>
    <p:sldId id="293" r:id="rId39"/>
    <p:sldId id="302" r:id="rId40"/>
    <p:sldId id="303" r:id="rId41"/>
    <p:sldId id="304" r:id="rId42"/>
    <p:sldId id="306" r:id="rId43"/>
    <p:sldId id="305" r:id="rId44"/>
    <p:sldId id="283" r:id="rId45"/>
    <p:sldId id="286" r:id="rId46"/>
    <p:sldId id="2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oiThieuThanhVien" id="{3D3D0294-3011-4763-BF86-195BB3BC30BA}">
          <p14:sldIdLst>
            <p14:sldId id="256"/>
            <p14:sldId id="257"/>
            <p14:sldId id="291"/>
            <p14:sldId id="258"/>
            <p14:sldId id="259"/>
            <p14:sldId id="261"/>
            <p14:sldId id="262"/>
            <p14:sldId id="263"/>
            <p14:sldId id="264"/>
            <p14:sldId id="317"/>
            <p14:sldId id="318"/>
            <p14:sldId id="320"/>
            <p14:sldId id="319"/>
            <p14:sldId id="321"/>
            <p14:sldId id="322"/>
          </p14:sldIdLst>
        </p14:section>
        <p14:section name="gioiThieuUseCase" id="{EC88362F-3BD9-490F-9FDC-101B69E1322E}">
          <p14:sldIdLst>
            <p14:sldId id="265"/>
            <p14:sldId id="267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gioiThieuDataBase" id="{6EA0B51C-3109-44CD-AE24-E2039049205F}">
          <p14:sldIdLst>
            <p14:sldId id="279"/>
            <p14:sldId id="289"/>
            <p14:sldId id="294"/>
            <p14:sldId id="292"/>
            <p14:sldId id="295"/>
            <p14:sldId id="296"/>
            <p14:sldId id="297"/>
            <p14:sldId id="299"/>
            <p14:sldId id="300"/>
            <p14:sldId id="298"/>
            <p14:sldId id="301"/>
            <p14:sldId id="293"/>
            <p14:sldId id="302"/>
            <p14:sldId id="303"/>
            <p14:sldId id="304"/>
            <p14:sldId id="306"/>
            <p14:sldId id="305"/>
          </p14:sldIdLst>
        </p14:section>
        <p14:section name="gioiThieuUserInterface" id="{6CB4D063-400F-4C7B-AAB6-08D2A1DB0BFF}">
          <p14:sldIdLst/>
        </p14:section>
        <p14:section name="ketThuc" id="{2CC736F4-9D2D-4DD9-A07F-5B2535358CD2}">
          <p14:sldIdLst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  <a:srgbClr val="1D1D1D"/>
    <a:srgbClr val="131313"/>
    <a:srgbClr val="151515"/>
    <a:srgbClr val="575757"/>
    <a:srgbClr val="111112"/>
    <a:srgbClr val="1A1A1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0A26-A112-4A7C-A7D9-14878B286FD9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C85DA-0B0F-48E8-A0A5-1222002B8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4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D05C-2577-4BB9-A8EE-35CDDF552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13FBB-8AFD-4C79-90A0-492334B8F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CEB0-FA3F-4733-AFDF-BA975DDD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A822-A5C6-4C34-AFEA-F249758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4E03-4EA5-479A-8AF0-BE62CDDF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0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CF4F-00B2-4D63-8507-966ACCE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AED97-853D-4964-817D-28BA39644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907-E984-4C71-BE75-98020B08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2E6C-29E2-44D1-80C5-426BDF84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4CB9-5548-48FD-ADD3-91DFFBAA5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7580-94BC-433C-8F74-E72273A54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04C30-C146-41A8-AB22-2F296C41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1A2A1-3293-4996-8166-E465A3C5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F9E7-A809-4CFE-B914-6289F3F0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5D60-8BED-498C-A7DF-5199E9F0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5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CFCF-2D39-4895-886C-851D8034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450A4-7B87-4990-AB85-82F29C83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4C99-F366-4C97-AD46-E5C44DD7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40CE-CF87-4388-9CE4-03D420F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E616-D231-4D30-AEF6-91D3AC6A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40FC-FF2D-4817-9731-36483863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7FFBA-BF14-4B2A-8C34-8018A23B3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D8F99-6200-42AB-846B-EA270D40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9B336-CB69-4B2F-811D-1B1B2AF6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D5E44-3F87-4B1D-ADD1-7B787334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0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C5884-3D70-4DF4-B16F-693C8E4C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DD7B-173A-48FA-91A6-6E1673679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489E9-0E85-43A6-8BBE-C738FF35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0697-BB2A-4A3C-A20C-4337303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55E89-5EFD-49FA-A248-5E232D0E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7117B-D865-4956-9917-AE68607D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457-0496-4ECD-8154-F9679AE4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6CC7-2DBD-4302-9A18-3CC091AE6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2208F-38D5-4EED-AD1C-CD4777A6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9EAFC-540E-44E6-9B94-52F0CE8D5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F0E84A-932B-4E36-ADDD-B1AEC8117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076B2-A9EB-4FEF-945D-C631B0F6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2C043-59CD-4072-A15A-8180DFC0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29F83-1E7E-406E-ADE3-6B74263B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0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5CB-0E5A-4D4C-AE5C-D8E87479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ADC-39B8-4586-BFB1-7ECB0983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C5235-38BD-45EE-82BA-4C257018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59A84-1246-4C74-9237-498802C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48A81-CEBA-4A11-95DE-739A79CA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191B9-9C22-422D-9B74-0C5E4E6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D878-47A3-4D09-9FEC-01AA83EB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727F-2E09-4811-B2DF-5C1B40E4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F13D-FF6E-47D7-AF00-089D9A50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F943-0050-47A1-A51B-CA7A85437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314FA-A7E9-4D83-B959-E46E077E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6C80A-EEE7-45FB-85C0-F811FDFA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088DB-2888-4308-B0C4-C1A24530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E52C-26AE-40C4-B675-08F80CB0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EC0D3-CE1C-4369-B6B4-52AC710A0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08A86-B725-4653-A1DC-FB3B2397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20875-6441-4FBC-889B-08997A62C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C6482-50B2-4798-B9AD-1B12746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C8A6-57B1-4DDE-B040-8F369880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8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B6BB-850D-4910-9C04-E25A20DD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26510-0219-4293-81A4-986DA54F3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6335-1FD9-4E7C-AAE3-783C0ADB0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6075A-1FF4-41C7-88E5-6792975C3A88}" type="datetimeFigureOut">
              <a:rPr lang="en-US" smtClean="0"/>
              <a:t>18/05/21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0C11D-6DF1-4C31-8C26-CC9B09CB5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2C5C-B381-44C8-8C30-10EA66E2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C6EA3-C834-4654-93DA-FADCA919B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3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jpg"/><Relationship Id="rId7" Type="http://schemas.openxmlformats.org/officeDocument/2006/relationships/image" Target="../media/image3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1.jp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1.jpg"/><Relationship Id="rId4" Type="http://schemas.openxmlformats.org/officeDocument/2006/relationships/image" Target="../media/image64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1.jpg"/><Relationship Id="rId4" Type="http://schemas.openxmlformats.org/officeDocument/2006/relationships/image" Target="../media/image64.jf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1.jpg"/><Relationship Id="rId4" Type="http://schemas.openxmlformats.org/officeDocument/2006/relationships/image" Target="../media/image64.jf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1.jpg"/><Relationship Id="rId4" Type="http://schemas.openxmlformats.org/officeDocument/2006/relationships/image" Target="../media/image64.jf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51.jp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63.png"/><Relationship Id="rId4" Type="http://schemas.openxmlformats.org/officeDocument/2006/relationships/image" Target="../media/image49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32.jpg"/><Relationship Id="rId7" Type="http://schemas.openxmlformats.org/officeDocument/2006/relationships/image" Target="../media/image5.jpg"/><Relationship Id="rId12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jpg"/><Relationship Id="rId5" Type="http://schemas.openxmlformats.org/officeDocument/2006/relationships/image" Target="../media/image34.jpg"/><Relationship Id="rId10" Type="http://schemas.openxmlformats.org/officeDocument/2006/relationships/image" Target="../media/image37.jpg"/><Relationship Id="rId4" Type="http://schemas.openxmlformats.org/officeDocument/2006/relationships/image" Target="../media/image33.jpg"/><Relationship Id="rId9" Type="http://schemas.openxmlformats.org/officeDocument/2006/relationships/image" Target="../media/image36.jpg"/><Relationship Id="rId1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31.png"/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39.jpg"/><Relationship Id="rId5" Type="http://schemas.openxmlformats.org/officeDocument/2006/relationships/image" Target="../media/image34.jpg"/><Relationship Id="rId10" Type="http://schemas.openxmlformats.org/officeDocument/2006/relationships/image" Target="../media/image38.jpg"/><Relationship Id="rId4" Type="http://schemas.openxmlformats.org/officeDocument/2006/relationships/image" Target="../media/image33.jpg"/><Relationship Id="rId9" Type="http://schemas.openxmlformats.org/officeDocument/2006/relationships/image" Target="../media/image37.jpg"/><Relationship Id="rId1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45.png"/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12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43.jpg"/><Relationship Id="rId5" Type="http://schemas.openxmlformats.org/officeDocument/2006/relationships/image" Target="../media/image34.jpg"/><Relationship Id="rId15" Type="http://schemas.openxmlformats.org/officeDocument/2006/relationships/image" Target="../media/image47.png"/><Relationship Id="rId10" Type="http://schemas.openxmlformats.org/officeDocument/2006/relationships/image" Target="../media/image42.jpg"/><Relationship Id="rId4" Type="http://schemas.openxmlformats.org/officeDocument/2006/relationships/image" Target="../media/image33.jpg"/><Relationship Id="rId9" Type="http://schemas.openxmlformats.org/officeDocument/2006/relationships/image" Target="../media/image41.jp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8B1D5-910A-4A66-95A8-2D84001E51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20B4-3E32-42B4-8A7D-8B5CCA923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2633296"/>
            <a:ext cx="1389186" cy="1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1FCDE-65DE-414B-A246-2A4C93D56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4688D-F121-4BDF-A63C-F0A98B00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EC3A6-2EE0-491B-9431-21FB4395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5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D410C-0F38-4C3A-9948-446CA301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5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E2E42-91E2-4C0E-88A1-B2C85DF2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FE1F8-A2B4-4016-A400-D0F89C499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2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719915-CF55-47FA-AAA2-8B9105A5F008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46428-CB72-45BE-9E66-8D400D27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EF28-73C1-4219-B44C-BBB97331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6C997-5282-4C73-B892-5444EF9F7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C0D50-C4A3-4C3B-8697-206E0339E1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14758"/>
            <a:ext cx="12192000" cy="782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70D796-734F-456B-B205-0D7A606F9D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215" b="76444"/>
          <a:stretch/>
        </p:blipFill>
        <p:spPr>
          <a:xfrm>
            <a:off x="26104" y="1016550"/>
            <a:ext cx="12043808" cy="104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3D1E0-D110-4C06-83B5-28247DA28524}"/>
              </a:ext>
            </a:extLst>
          </p:cNvPr>
          <p:cNvSpPr txBox="1"/>
          <p:nvPr/>
        </p:nvSpPr>
        <p:spPr>
          <a:xfrm>
            <a:off x="248593" y="2269106"/>
            <a:ext cx="77395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7030A0"/>
                </a:solidFill>
              </a:rPr>
              <a:t>1.   </a:t>
            </a:r>
            <a:r>
              <a:rPr lang="en-US" sz="2800" u="sng" dirty="0" err="1">
                <a:solidFill>
                  <a:srgbClr val="7030A0"/>
                </a:solidFill>
              </a:rPr>
              <a:t>Làm</a:t>
            </a:r>
            <a:r>
              <a:rPr lang="en-US" sz="2800" u="sng" dirty="0">
                <a:solidFill>
                  <a:srgbClr val="7030A0"/>
                </a:solidFill>
              </a:rPr>
              <a:t> USE CASE?</a:t>
            </a:r>
          </a:p>
          <a:p>
            <a:pPr marL="514350" indent="-514350">
              <a:buFontTx/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Database?</a:t>
            </a:r>
          </a:p>
          <a:p>
            <a:pPr marL="514350" indent="-514350">
              <a:buFontTx/>
              <a:buAutoNum type="arabicPeriod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Làm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User Interface?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7DCF33-B7E8-4EBC-81A8-D8206D20D2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259AA9-D731-4E67-9CEB-E11810E635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24427" y="6449167"/>
            <a:ext cx="10574213" cy="41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A3B0EE-93CB-4B11-84A4-9CC4134BDA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F38D10-9DA0-419F-A9ED-D4378368A2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571179" y="6496276"/>
            <a:ext cx="609599" cy="451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3C0384-E1C3-4C79-8A02-DB247D3D1F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634E48-8684-49B7-A595-5E05EC8201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1" t="14542" r="9018" b="11863"/>
          <a:stretch/>
        </p:blipFill>
        <p:spPr>
          <a:xfrm>
            <a:off x="8549475" y="2001378"/>
            <a:ext cx="3461515" cy="43901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0B158-DAFF-4532-811D-E0F2A6F51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333">
            <a:off x="12254294" y="6294104"/>
            <a:ext cx="889702" cy="1127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278B3-4CCC-4293-9853-1BF93C3A9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72544"/>
            <a:ext cx="12192000" cy="12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75664 -0.5784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39" y="-2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D1156-AFB3-432F-980B-2A549F5F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697" b="78205"/>
          <a:stretch/>
        </p:blipFill>
        <p:spPr>
          <a:xfrm>
            <a:off x="-1" y="782515"/>
            <a:ext cx="12191243" cy="78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1723292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CÁC USE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C5580-D947-417B-AFB2-FDCE7942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2" t="20128" r="985" b="62692"/>
          <a:stretch/>
        </p:blipFill>
        <p:spPr>
          <a:xfrm>
            <a:off x="9413632" y="1758461"/>
            <a:ext cx="2505808" cy="11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9C378-EAFB-4FFE-ABC6-2F5BE9A4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15" y="3229031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9BE9DC-63C6-4DCB-B73F-AC5204A45D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2"/>
          <a:stretch/>
        </p:blipFill>
        <p:spPr>
          <a:xfrm>
            <a:off x="0" y="-44535"/>
            <a:ext cx="12192000" cy="8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D1156-AFB3-432F-980B-2A549F5F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697" b="78205"/>
          <a:stretch/>
        </p:blipFill>
        <p:spPr>
          <a:xfrm>
            <a:off x="-1" y="782515"/>
            <a:ext cx="12191243" cy="78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1723292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CÁC USE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C5580-D947-417B-AFB2-FDCE7942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2" t="20128" r="985" b="62692"/>
          <a:stretch/>
        </p:blipFill>
        <p:spPr>
          <a:xfrm>
            <a:off x="9413632" y="1758461"/>
            <a:ext cx="2505808" cy="11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9C378-EAFB-4FFE-ABC6-2F5BE9A4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15" y="3229031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9BE9DC-63C6-4DCB-B73F-AC5204A45D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2"/>
          <a:stretch/>
        </p:blipFill>
        <p:spPr>
          <a:xfrm>
            <a:off x="0" y="-44535"/>
            <a:ext cx="12192000" cy="826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180F8-C7AC-46FC-A39E-D612D406E0CA}"/>
              </a:ext>
            </a:extLst>
          </p:cNvPr>
          <p:cNvSpPr txBox="1"/>
          <p:nvPr/>
        </p:nvSpPr>
        <p:spPr>
          <a:xfrm>
            <a:off x="-435890" y="3331597"/>
            <a:ext cx="4783955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3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Vé</a:t>
            </a:r>
            <a:endParaRPr lang="en-US" sz="3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USECASE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4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F8F0C4-A42E-4899-BAAD-0580A061A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4880"/>
              </p:ext>
            </p:extLst>
          </p:nvPr>
        </p:nvGraphicFramePr>
        <p:xfrm>
          <a:off x="0" y="0"/>
          <a:ext cx="12191999" cy="6832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1368827153"/>
                    </a:ext>
                  </a:extLst>
                </a:gridCol>
                <a:gridCol w="10232570">
                  <a:extLst>
                    <a:ext uri="{9D8B030D-6E8A-4147-A177-3AD203B41FA5}">
                      <a16:colId xmlns:a16="http://schemas.microsoft.com/office/drawing/2014/main" val="3862644330"/>
                    </a:ext>
                  </a:extLst>
                </a:gridCol>
              </a:tblGrid>
              <a:tr h="28292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Tên</a:t>
                      </a:r>
                      <a:r>
                        <a:rPr lang="en-US" sz="2000" u="none" strike="noStrike" dirty="0">
                          <a:effectLst/>
                        </a:rPr>
                        <a:t> Use Case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Đặt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vé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xem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phim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4184823280"/>
                  </a:ext>
                </a:extLst>
              </a:tr>
              <a:tr h="28292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Tác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Nhân</a:t>
                      </a:r>
                      <a:r>
                        <a:rPr lang="en-US" sz="2000" u="none" strike="noStrike" dirty="0">
                          <a:effectLst/>
                        </a:rPr>
                        <a:t> (Actor)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Khách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Hàng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2405104359"/>
                  </a:ext>
                </a:extLst>
              </a:tr>
              <a:tr h="110006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Mô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tả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+ Khách hàng đăng nhập để có thể sử dụng được các chức năng trong trang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+ Nếu không đăng nhập thì khách hàng có thể xem thông tin phim nhưng không đặt vé và thanh toán.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378672251"/>
                  </a:ext>
                </a:extLst>
              </a:tr>
              <a:tr h="1247172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Luồng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sự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kiện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Khách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Hàng</a:t>
                      </a:r>
                      <a:r>
                        <a:rPr lang="en-US" sz="2000" u="none" strike="noStrike" dirty="0">
                          <a:effectLst/>
                        </a:rPr>
                        <a:t>: </a:t>
                      </a:r>
                      <a:r>
                        <a:rPr lang="en-US" sz="2000" u="none" strike="noStrike" dirty="0" err="1">
                          <a:effectLst/>
                        </a:rPr>
                        <a:t>Đăng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nhập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Xem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Thông</a:t>
                      </a:r>
                      <a:r>
                        <a:rPr lang="en-US" sz="2000" u="none" strike="noStrike" dirty="0">
                          <a:effectLst/>
                        </a:rPr>
                        <a:t> Tin,  </a:t>
                      </a:r>
                      <a:r>
                        <a:rPr lang="en-US" sz="2000" u="none" strike="noStrike" dirty="0" err="1">
                          <a:effectLst/>
                        </a:rPr>
                        <a:t>PhimĐặt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vé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Chọn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suất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Chọn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ghế</a:t>
                      </a:r>
                      <a:r>
                        <a:rPr lang="en-US" sz="2000" u="none" strike="noStrike" dirty="0">
                          <a:effectLst/>
                        </a:rPr>
                        <a:t>, Thanh </a:t>
                      </a:r>
                      <a:r>
                        <a:rPr lang="en-US" sz="2000" u="none" strike="noStrike" dirty="0" err="1">
                          <a:effectLst/>
                        </a:rPr>
                        <a:t>toán</a:t>
                      </a:r>
                      <a:r>
                        <a:rPr lang="en-US" sz="2000" u="none" strike="noStrike" dirty="0">
                          <a:effectLst/>
                        </a:rPr>
                        <a:t>, Admin, </a:t>
                      </a:r>
                      <a:r>
                        <a:rPr lang="en-US" sz="2000" u="none" strike="noStrike" dirty="0" err="1">
                          <a:effectLst/>
                        </a:rPr>
                        <a:t>Đăng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Nhập</a:t>
                      </a:r>
                      <a:r>
                        <a:rPr lang="en-US" sz="2000" u="none" strike="noStrike" dirty="0">
                          <a:effectLst/>
                        </a:rPr>
                        <a:t> Trang </a:t>
                      </a:r>
                      <a:r>
                        <a:rPr lang="en-US" sz="2000" u="none" strike="noStrike" dirty="0" err="1">
                          <a:effectLst/>
                        </a:rPr>
                        <a:t>Quản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Trị</a:t>
                      </a:r>
                      <a:endParaRPr lang="en-US" sz="2000" u="none" strike="noStrike" dirty="0">
                        <a:effectLst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Quản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Lý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Thông</a:t>
                      </a:r>
                      <a:r>
                        <a:rPr lang="en-US" sz="2000" u="none" strike="noStrike" dirty="0">
                          <a:effectLst/>
                        </a:rPr>
                        <a:t> Tin </a:t>
                      </a:r>
                      <a:r>
                        <a:rPr lang="en-US" sz="2000" u="none" strike="noStrike" dirty="0" err="1">
                          <a:effectLst/>
                        </a:rPr>
                        <a:t>Phim</a:t>
                      </a:r>
                      <a:r>
                        <a:rPr lang="en-US" sz="2000" u="none" strike="noStrike" dirty="0">
                          <a:effectLst/>
                        </a:rPr>
                        <a:t>: </a:t>
                      </a:r>
                      <a:r>
                        <a:rPr lang="en-US" sz="2000" u="none" strike="noStrike" dirty="0" err="1">
                          <a:effectLst/>
                        </a:rPr>
                        <a:t>Thêm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Xóa</a:t>
                      </a:r>
                      <a:r>
                        <a:rPr lang="en-US" sz="2000" u="none" strike="noStrike" dirty="0">
                          <a:effectLst/>
                        </a:rPr>
                        <a:t>, </a:t>
                      </a:r>
                      <a:r>
                        <a:rPr lang="en-US" sz="2000" u="none" strike="noStrike" dirty="0" err="1">
                          <a:effectLst/>
                        </a:rPr>
                        <a:t>SửaXem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Thông</a:t>
                      </a:r>
                      <a:r>
                        <a:rPr lang="en-US" sz="2000" u="none" strike="noStrike" dirty="0">
                          <a:effectLst/>
                        </a:rPr>
                        <a:t> Tin </a:t>
                      </a:r>
                      <a:r>
                        <a:rPr lang="en-US" sz="2000" u="none" strike="noStrike" dirty="0" err="1">
                          <a:effectLst/>
                        </a:rPr>
                        <a:t>Phim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447166275"/>
                  </a:ext>
                </a:extLst>
              </a:tr>
              <a:tr h="57100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Sự Kiện Kích Hoạt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Khách Hàng: Khi người dùng muốn đặt trước vé xem 1 bộ phim 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 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495158501"/>
                  </a:ext>
                </a:extLst>
              </a:tr>
              <a:tr h="28292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Mục Tiêu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2000" u="none" strike="noStrike" dirty="0">
                          <a:effectLst/>
                        </a:rPr>
                        <a:t>Hỗ trợ cho việc tiện lợi đặt vé, giảm số lượng khách xếp hàng mua vé</a:t>
                      </a:r>
                      <a:endParaRPr lang="vi-VN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2795307946"/>
                  </a:ext>
                </a:extLst>
              </a:tr>
              <a:tr h="109727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Điều Kiện Bắt Đầu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Khi </a:t>
                      </a:r>
                      <a:r>
                        <a:rPr lang="en-US" sz="2000" u="none" strike="noStrike" dirty="0" err="1">
                          <a:effectLst/>
                        </a:rPr>
                        <a:t>khách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hàng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đặt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vé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3154401972"/>
                  </a:ext>
                </a:extLst>
              </a:tr>
              <a:tr h="127460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 err="1">
                          <a:effectLst/>
                        </a:rPr>
                        <a:t>Điều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Kiện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Kết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Thúc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Thanh </a:t>
                      </a:r>
                      <a:r>
                        <a:rPr lang="en-US" sz="2000" u="none" strike="noStrike" dirty="0" err="1">
                          <a:effectLst/>
                        </a:rPr>
                        <a:t>toán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thành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công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3817309456"/>
                  </a:ext>
                </a:extLst>
              </a:tr>
              <a:tr h="28292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Tần Suất Sử Dụng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u="none" strike="noStrike" dirty="0">
                          <a:effectLst/>
                        </a:rPr>
                        <a:t>Cao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9882" marR="29882" marT="29882" marB="29882" anchor="ctr"/>
                </a:tc>
                <a:extLst>
                  <a:ext uri="{0D108BD9-81ED-4DB2-BD59-A6C34878D82A}">
                    <a16:rowId xmlns:a16="http://schemas.microsoft.com/office/drawing/2014/main" val="2875775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5F45-E894-4E0E-A5D3-2EEDF8F59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4000498" y="2633295"/>
            <a:ext cx="1389186" cy="159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37DCC-D762-497F-9F63-0DAB545B3870}"/>
              </a:ext>
            </a:extLst>
          </p:cNvPr>
          <p:cNvSpPr txBox="1"/>
          <p:nvPr/>
        </p:nvSpPr>
        <p:spPr>
          <a:xfrm>
            <a:off x="5542084" y="29196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202167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E51C4-2B94-4031-AA00-E971492F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2" y="0"/>
            <a:ext cx="10982131" cy="68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0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D1156-AFB3-432F-980B-2A549F5F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697" b="78205"/>
          <a:stretch/>
        </p:blipFill>
        <p:spPr>
          <a:xfrm>
            <a:off x="-1" y="782515"/>
            <a:ext cx="12191243" cy="78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1723292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CÁC USE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C5580-D947-417B-AFB2-FDCE7942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2" t="20128" r="985" b="62692"/>
          <a:stretch/>
        </p:blipFill>
        <p:spPr>
          <a:xfrm>
            <a:off x="9413632" y="1758461"/>
            <a:ext cx="2505808" cy="11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9C378-EAFB-4FFE-ABC6-2F5BE9A4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15" y="3229031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9BE9DC-63C6-4DCB-B73F-AC5204A45D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2"/>
          <a:stretch/>
        </p:blipFill>
        <p:spPr>
          <a:xfrm>
            <a:off x="0" y="-44535"/>
            <a:ext cx="12192000" cy="826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180F8-C7AC-46FC-A39E-D612D406E0CA}"/>
              </a:ext>
            </a:extLst>
          </p:cNvPr>
          <p:cNvSpPr txBox="1"/>
          <p:nvPr/>
        </p:nvSpPr>
        <p:spPr>
          <a:xfrm>
            <a:off x="-435890" y="3331597"/>
            <a:ext cx="4783955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3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Chiếu</a:t>
            </a:r>
            <a:endParaRPr lang="en-US" sz="3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USECASE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998DDD-B3D9-496B-9619-DC082230D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676716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72699569"/>
                    </a:ext>
                  </a:extLst>
                </a:gridCol>
                <a:gridCol w="10134600">
                  <a:extLst>
                    <a:ext uri="{9D8B030D-6E8A-4147-A177-3AD203B41FA5}">
                      <a16:colId xmlns:a16="http://schemas.microsoft.com/office/drawing/2014/main" val="4161808025"/>
                    </a:ext>
                  </a:extLst>
                </a:gridCol>
              </a:tblGrid>
              <a:tr h="35784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Tên</a:t>
                      </a:r>
                      <a:r>
                        <a:rPr lang="en-US" sz="1800" u="none" strike="noStrike" dirty="0">
                          <a:effectLst/>
                        </a:rPr>
                        <a:t> use case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Quản lý suất chiếu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282733291"/>
                  </a:ext>
                </a:extLst>
              </a:tr>
              <a:tr h="35784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Tác nhân (actor)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Admin, khách hàng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1881183451"/>
                  </a:ext>
                </a:extLst>
              </a:tr>
              <a:tr h="181281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Mô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tả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300"/>
                        <a:buFont typeface="Arial" panose="020B0604020202020204" pitchFamily="34" charset="0"/>
                        <a:buChar char="+"/>
                      </a:pPr>
                      <a:r>
                        <a:rPr lang="vi-VN" sz="1800" u="none" strike="noStrike">
                          <a:effectLst/>
                        </a:rPr>
                        <a:t>Admin phải đăng nhập vào trang quản trị để quản lý thông tin khách hàng, quản lý suất phim, tra cứu suất phim .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Khách hàng phải đăng nhập để có thể đăng kí suất chiếu và quản lý suất chiếu của mình và tra thông tin của suất chiếu đã đặt.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cả admin và khách hàng đều có thể xem được trang chủ khi không cần đăng nhập. </a:t>
                      </a:r>
                      <a:endParaRPr lang="vi-V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1197468071"/>
                  </a:ext>
                </a:extLst>
              </a:tr>
              <a:tr h="108532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Luồng sự kiện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marL="0" indent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300"/>
                        <a:buFont typeface="Symbol" panose="05050102010706020507" pitchFamily="18" charset="2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- </a:t>
                      </a:r>
                      <a:r>
                        <a:rPr lang="en-US" sz="1800" u="none" strike="noStrike" dirty="0" err="1">
                          <a:effectLst/>
                        </a:rPr>
                        <a:t>khách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hàng</a:t>
                      </a:r>
                      <a:r>
                        <a:rPr lang="en-US" sz="1800" u="none" strike="noStrike" dirty="0">
                          <a:effectLst/>
                        </a:rPr>
                        <a:t>: </a:t>
                      </a:r>
                      <a:r>
                        <a:rPr lang="en-US" sz="1800" u="none" strike="noStrike" dirty="0" err="1">
                          <a:effectLst/>
                        </a:rPr>
                        <a:t>Đăng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nhập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Tra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cứu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suất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Quản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lý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suất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- Admin: </a:t>
                      </a:r>
                      <a:r>
                        <a:rPr lang="en-US" sz="1800" u="none" strike="noStrike" dirty="0" err="1">
                          <a:effectLst/>
                        </a:rPr>
                        <a:t>Đăng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nhập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Quản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lý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suất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và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khách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hàng</a:t>
                      </a:r>
                      <a:r>
                        <a:rPr lang="en-US" sz="1800" u="none" strike="noStrike" dirty="0">
                          <a:effectLst/>
                        </a:rPr>
                        <a:t>: </a:t>
                      </a:r>
                      <a:r>
                        <a:rPr lang="en-US" sz="1800" u="none" strike="noStrike" dirty="0" err="1">
                          <a:effectLst/>
                        </a:rPr>
                        <a:t>thêm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xóa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sửaXem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thông</a:t>
                      </a:r>
                      <a:r>
                        <a:rPr lang="en-US" sz="1800" u="none" strike="noStrike" dirty="0">
                          <a:effectLst/>
                        </a:rPr>
                        <a:t> tin </a:t>
                      </a:r>
                      <a:r>
                        <a:rPr lang="en-US" sz="1800" u="none" strike="noStrike" dirty="0" err="1">
                          <a:effectLst/>
                        </a:rPr>
                        <a:t>khách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hàng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và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suất</a:t>
                      </a:r>
                      <a:r>
                        <a:rPr lang="en-US" sz="1800" u="none" strike="noStrike" dirty="0">
                          <a:effectLst/>
                        </a:rPr>
                        <a:t>     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576586465"/>
                  </a:ext>
                </a:extLst>
              </a:tr>
              <a:tr h="108532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sự kiện kích hoạt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300"/>
                        <a:buFont typeface="Arial" panose="020B0604020202020204" pitchFamily="34" charset="0"/>
                        <a:buChar char="+"/>
                      </a:pPr>
                      <a:r>
                        <a:rPr lang="en-US" sz="1800" u="none" strike="noStrike">
                          <a:effectLst/>
                        </a:rPr>
                        <a:t>Khách hàng sẽ đặt suất phim mà mình muốn 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Admin sẽ cập nhật dữ liệu khi khách hàng hoàn tất việc đặt suất phim và sau khi khách hàng coi xong sẽ xóa suất phim đó đi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1415680496"/>
                  </a:ext>
                </a:extLst>
              </a:tr>
              <a:tr h="1085328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Mục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tiêu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      Giúp khách hàng  quản lý dễ dàng hơn với các suất chiếu mình đặt và không khi cần có thể xem thông tin của suất chiếu đó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      Admin biết khách hàng đặt suất chiều nào dễ dàng báo cáo doanh thu</a:t>
                      </a:r>
                      <a:endParaRPr lang="vi-V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2287995913"/>
                  </a:ext>
                </a:extLst>
              </a:tr>
              <a:tr h="35784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Điều kiện bắt đầu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    Khi khách hàng đặt suất chiếu xong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1763257915"/>
                  </a:ext>
                </a:extLst>
              </a:tr>
              <a:tr h="35784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Điều kiện kết thúc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    Khi qua thời gian của suất chiếu đó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1124741530"/>
                  </a:ext>
                </a:extLst>
              </a:tr>
              <a:tr h="35784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Tần suất sử dụng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    Cao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2606" marR="22606" marT="22606" marB="22606" anchor="ctr"/>
                </a:tc>
                <a:extLst>
                  <a:ext uri="{0D108BD9-81ED-4DB2-BD59-A6C34878D82A}">
                    <a16:rowId xmlns:a16="http://schemas.microsoft.com/office/drawing/2014/main" val="283560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20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02AA-9A0E-4F5D-AEAE-F8AD1CB76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0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D1156-AFB3-432F-980B-2A549F5F5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5" r="697" b="78205"/>
          <a:stretch/>
        </p:blipFill>
        <p:spPr>
          <a:xfrm>
            <a:off x="-1" y="782515"/>
            <a:ext cx="12191243" cy="78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ADAFD-870A-4B1F-8542-4288AE9BCA8A}"/>
              </a:ext>
            </a:extLst>
          </p:cNvPr>
          <p:cNvSpPr txBox="1"/>
          <p:nvPr/>
        </p:nvSpPr>
        <p:spPr>
          <a:xfrm>
            <a:off x="272560" y="1723292"/>
            <a:ext cx="8994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CÁC USE 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C5580-D947-417B-AFB2-FDCE7942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2" t="20128" r="985" b="62692"/>
          <a:stretch/>
        </p:blipFill>
        <p:spPr>
          <a:xfrm>
            <a:off x="9413632" y="1758461"/>
            <a:ext cx="2505808" cy="1178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538FE-13B8-4016-B52C-ACBBF9A133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26019" y="3031091"/>
            <a:ext cx="9287613" cy="197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9C378-EAFB-4FFE-ABC6-2F5BE9A4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15" y="3229031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10222D-905C-4D95-925C-75DA10E51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69E69B-FDD5-46B7-BB8E-28CF206492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2F00D9-D523-41F9-9AA8-1861F9A9FE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3514A4-791B-4804-87D0-13E4CC24D9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A199E1-2489-4C70-986F-D543A2780C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9BE9DC-63C6-4DCB-B73F-AC5204A45D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2"/>
          <a:stretch/>
        </p:blipFill>
        <p:spPr>
          <a:xfrm>
            <a:off x="0" y="-44535"/>
            <a:ext cx="12192000" cy="826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3180F8-C7AC-46FC-A39E-D612D406E0CA}"/>
              </a:ext>
            </a:extLst>
          </p:cNvPr>
          <p:cNvSpPr txBox="1"/>
          <p:nvPr/>
        </p:nvSpPr>
        <p:spPr>
          <a:xfrm>
            <a:off x="-435890" y="3331597"/>
            <a:ext cx="4783955" cy="291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 </a:t>
            </a:r>
            <a:r>
              <a:rPr lang="en-US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endParaRPr lang="en-US" sz="3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3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USECASE</a:t>
            </a:r>
            <a:endParaRPr lang="en-US" sz="36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E117C4-76B2-4178-8238-D9E4BCDAA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054834"/>
              </p:ext>
            </p:extLst>
          </p:nvPr>
        </p:nvGraphicFramePr>
        <p:xfrm>
          <a:off x="0" y="0"/>
          <a:ext cx="12192000" cy="6858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4270">
                  <a:extLst>
                    <a:ext uri="{9D8B030D-6E8A-4147-A177-3AD203B41FA5}">
                      <a16:colId xmlns:a16="http://schemas.microsoft.com/office/drawing/2014/main" val="74095030"/>
                    </a:ext>
                  </a:extLst>
                </a:gridCol>
                <a:gridCol w="10787730">
                  <a:extLst>
                    <a:ext uri="{9D8B030D-6E8A-4147-A177-3AD203B41FA5}">
                      <a16:colId xmlns:a16="http://schemas.microsoft.com/office/drawing/2014/main" val="4001893841"/>
                    </a:ext>
                  </a:extLst>
                </a:gridCol>
              </a:tblGrid>
              <a:tr h="35446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Tên Use Case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Quản Lý Tin Tức Phim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43270884"/>
                  </a:ext>
                </a:extLst>
              </a:tr>
              <a:tr h="65559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Tác Nhân (Actor)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Admin, Khách Hàng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2424380093"/>
                  </a:ext>
                </a:extLst>
              </a:tr>
              <a:tr h="1767453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Mô tả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 dirty="0">
                          <a:effectLst/>
                        </a:rPr>
                        <a:t>+ Khách hàng đăng nhập để có thể sử dụng được các chức năng trong trang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 dirty="0">
                          <a:effectLst/>
                        </a:rPr>
                        <a:t>+ Admin phải đăng nhập vào trang quản trị để đăng tin tức phim mới cũng như chỉnh sửa lại các thông tin chi tiết của một bộ phim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 dirty="0">
                          <a:effectLst/>
                        </a:rPr>
                        <a:t>+ Nếu không đăng nhập thì admin và khách hàng đều có thể xem tin tức nhưng không sử dụng được các chức năng khác của trang</a:t>
                      </a:r>
                      <a:endParaRPr lang="vi-VN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1159883386"/>
                  </a:ext>
                </a:extLst>
              </a:tr>
              <a:tr h="91577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Luồng sự kiện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Khách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Hàng</a:t>
                      </a:r>
                      <a:r>
                        <a:rPr lang="en-US" sz="1800" u="none" strike="noStrike" dirty="0">
                          <a:effectLst/>
                        </a:rPr>
                        <a:t>: </a:t>
                      </a:r>
                      <a:r>
                        <a:rPr lang="en-US" sz="1800" u="none" strike="noStrike" dirty="0" err="1">
                          <a:effectLst/>
                        </a:rPr>
                        <a:t>Đăng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nhập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Xem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Thông</a:t>
                      </a:r>
                      <a:r>
                        <a:rPr lang="en-US" sz="1800" u="none" strike="noStrike" dirty="0">
                          <a:effectLst/>
                        </a:rPr>
                        <a:t> Tin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Bình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Luận</a:t>
                      </a:r>
                      <a:r>
                        <a:rPr lang="en-US" sz="1800" u="none" strike="noStrike" dirty="0">
                          <a:effectLst/>
                        </a:rPr>
                        <a:t>( </a:t>
                      </a:r>
                      <a:r>
                        <a:rPr lang="en-US" sz="1800" u="none" strike="noStrike" dirty="0" err="1">
                          <a:effectLst/>
                        </a:rPr>
                        <a:t>Thêm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Xóa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Sửa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Admin: </a:t>
                      </a:r>
                      <a:r>
                        <a:rPr lang="en-US" sz="1800" u="none" strike="noStrike" dirty="0" err="1">
                          <a:effectLst/>
                        </a:rPr>
                        <a:t>Đăng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Nhập</a:t>
                      </a:r>
                      <a:r>
                        <a:rPr lang="en-US" sz="1800" u="none" strike="noStrike" dirty="0">
                          <a:effectLst/>
                        </a:rPr>
                        <a:t> Trang </a:t>
                      </a:r>
                      <a:r>
                        <a:rPr lang="en-US" sz="1800" u="none" strike="noStrike" dirty="0" err="1">
                          <a:effectLst/>
                        </a:rPr>
                        <a:t>Quản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Trị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Quản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Lý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Thông</a:t>
                      </a:r>
                      <a:r>
                        <a:rPr lang="en-US" sz="1800" u="none" strike="noStrike" dirty="0">
                          <a:effectLst/>
                        </a:rPr>
                        <a:t> Tin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r>
                        <a:rPr lang="en-US" sz="1800" u="none" strike="noStrike" dirty="0">
                          <a:effectLst/>
                        </a:rPr>
                        <a:t> (</a:t>
                      </a:r>
                      <a:r>
                        <a:rPr lang="en-US" sz="1800" u="none" strike="noStrike" dirty="0" err="1">
                          <a:effectLst/>
                        </a:rPr>
                        <a:t>Thêm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Xóa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Sửa</a:t>
                      </a:r>
                      <a:r>
                        <a:rPr lang="en-US" sz="1800" u="none" strike="noStrike" dirty="0">
                          <a:effectLst/>
                        </a:rPr>
                        <a:t>), </a:t>
                      </a:r>
                      <a:r>
                        <a:rPr lang="en-US" sz="1800" u="none" strike="noStrike" dirty="0" err="1">
                          <a:effectLst/>
                        </a:rPr>
                        <a:t>Xem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Thông</a:t>
                      </a:r>
                      <a:r>
                        <a:rPr lang="en-US" sz="1800" u="none" strike="noStrike" dirty="0">
                          <a:effectLst/>
                        </a:rPr>
                        <a:t> Tin </a:t>
                      </a:r>
                      <a:r>
                        <a:rPr lang="en-US" sz="1800" u="none" strike="noStrike" dirty="0" err="1">
                          <a:effectLst/>
                        </a:rPr>
                        <a:t>Phim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1666763532"/>
                  </a:ext>
                </a:extLst>
              </a:tr>
              <a:tr h="806206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Sự Kiện Kích Hoạt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Khách Hàng: Khi người dùng cần biết thêm về nội dung hay thông tin phim để có sự lựa chọn tốt nhất</a:t>
                      </a:r>
                    </a:p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800" u="none" strike="noStrike">
                          <a:effectLst/>
                        </a:rPr>
                        <a:t>Admin: Khi có phim mới và cần cập nhật lại</a:t>
                      </a:r>
                      <a:endParaRPr lang="vi-V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620387990"/>
                  </a:ext>
                </a:extLst>
              </a:tr>
              <a:tr h="39171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Mục Tiêu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Hỗ trợ cho việc lựa chọn phim của khách hàng và cập nhật các bộ phim mới nhất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1865605485"/>
                  </a:ext>
                </a:extLst>
              </a:tr>
              <a:tr h="65559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Điều Kiện Bắt Đầu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Khi có phim mới 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3635951556"/>
                  </a:ext>
                </a:extLst>
              </a:tr>
              <a:tr h="65559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Điều Kiện Kết Thúc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Cập nhật lại thông tin phim thành công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3345364857"/>
                  </a:ext>
                </a:extLst>
              </a:tr>
              <a:tr h="655595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Tần Suất Sử Dụng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effectLst/>
                        </a:rPr>
                        <a:t>Trung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Bình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996" marR="25996" marT="25996" marB="25996"/>
                </a:tc>
                <a:extLst>
                  <a:ext uri="{0D108BD9-81ED-4DB2-BD59-A6C34878D82A}">
                    <a16:rowId xmlns:a16="http://schemas.microsoft.com/office/drawing/2014/main" val="198629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204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6AAFB-E612-4850-A360-724EC7A9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5217879" y="184408"/>
            <a:ext cx="378673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 Cơ sở dữ liệu </a:t>
            </a:r>
            <a:endParaRPr lang="en-US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234631-C10F-4138-BC20-28451F5BA25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0430"/>
            <a:ext cx="12192000" cy="5113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48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4D483D-596A-4E54-9410-80A487DE5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18"/>
          <a:stretch/>
        </p:blipFill>
        <p:spPr>
          <a:xfrm>
            <a:off x="0" y="0"/>
            <a:ext cx="12192000" cy="773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034CFA-787F-4EE3-A607-502B874A2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7" r="64880" b="3461"/>
          <a:stretch/>
        </p:blipFill>
        <p:spPr>
          <a:xfrm>
            <a:off x="0" y="1292469"/>
            <a:ext cx="4281854" cy="562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1B8DC-B33F-4CE0-91C0-40D4649CA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4026A-BBB7-49B4-802B-F71E7CB88A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EBAE4E-3EB6-4B70-80C1-0F232E8D2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CAE24-4989-4CBF-9A33-1432D23DD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D4709-2B4E-40FD-8F6C-F7CF2F624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DB2A15-F2F2-451E-A08B-45E79D2276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2" t="92051" r="50" b="3846"/>
          <a:stretch/>
        </p:blipFill>
        <p:spPr>
          <a:xfrm>
            <a:off x="11097170" y="6166778"/>
            <a:ext cx="1087315" cy="2813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F9ACEA-AF4A-40EF-9068-539217DBBE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7" t="13974" r="23678" b="80000"/>
          <a:stretch/>
        </p:blipFill>
        <p:spPr>
          <a:xfrm>
            <a:off x="4130825" y="1688124"/>
            <a:ext cx="1214898" cy="4132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277799-C379-4027-A6A2-CE0FF7F248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4" t="19231" r="13245" b="73206"/>
          <a:stretch/>
        </p:blipFill>
        <p:spPr>
          <a:xfrm>
            <a:off x="7590692" y="1701312"/>
            <a:ext cx="1292470" cy="5187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336F3D-8DC0-4E2F-A076-C29A8BE2443B}"/>
              </a:ext>
            </a:extLst>
          </p:cNvPr>
          <p:cNvSpPr txBox="1"/>
          <p:nvPr/>
        </p:nvSpPr>
        <p:spPr>
          <a:xfrm>
            <a:off x="4069279" y="2115387"/>
            <a:ext cx="647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Chú</a:t>
            </a:r>
            <a:r>
              <a:rPr lang="en-US" sz="3200" b="1" dirty="0"/>
              <a:t> </a:t>
            </a:r>
            <a:r>
              <a:rPr lang="en-US" sz="3200" b="1" dirty="0" err="1"/>
              <a:t>thích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Ký</a:t>
            </a:r>
            <a:r>
              <a:rPr lang="en-US" sz="3200" b="1" dirty="0"/>
              <a:t> </a:t>
            </a:r>
            <a:r>
              <a:rPr lang="en-US" sz="3200" b="1" dirty="0" err="1"/>
              <a:t>Hiệu</a:t>
            </a:r>
            <a:endParaRPr lang="en-US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9DC29A-BFD0-49D8-B05B-322E47450CAF}"/>
              </a:ext>
            </a:extLst>
          </p:cNvPr>
          <p:cNvSpPr txBox="1"/>
          <p:nvPr/>
        </p:nvSpPr>
        <p:spPr>
          <a:xfrm>
            <a:off x="4017305" y="2580531"/>
            <a:ext cx="67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key;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unique;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mandatory (not null);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foreignkey</a:t>
            </a:r>
            <a:r>
              <a:rPr lang="vi-V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425D78D0-58CD-4A7C-B810-A9C2ADEF687A}"/>
              </a:ext>
            </a:extLst>
          </p:cNvPr>
          <p:cNvSpPr/>
          <p:nvPr/>
        </p:nvSpPr>
        <p:spPr>
          <a:xfrm>
            <a:off x="4081095" y="3533267"/>
            <a:ext cx="1855178" cy="2777128"/>
          </a:xfrm>
          <a:prstGeom prst="flowChartAlternateProcess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8CC699-8430-43E8-9DBD-5846D690A9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8" t="59974" r="34663" b="10079"/>
          <a:stretch/>
        </p:blipFill>
        <p:spPr>
          <a:xfrm>
            <a:off x="6419851" y="4030498"/>
            <a:ext cx="485042" cy="20537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EF3B7A-A803-4298-AD6C-1D3501CEE7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6" r="1215" b="83921"/>
          <a:stretch/>
        </p:blipFill>
        <p:spPr>
          <a:xfrm>
            <a:off x="1" y="773723"/>
            <a:ext cx="12184484" cy="518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5538B-5CA3-43EA-A98F-1BC0581D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515" y="768507"/>
            <a:ext cx="12192000" cy="801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6FAD4-E9B7-4737-8582-48365037BC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0825" y="1486187"/>
            <a:ext cx="1700282" cy="739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1BFB5-301D-481D-AE3B-3871AF2DF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7305" y="3519634"/>
            <a:ext cx="2242590" cy="2804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6613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ECBE31-B6D5-4E15-82FE-2F0C60442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784" y="1005440"/>
            <a:ext cx="6671895" cy="53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A938E-C585-4D18-89EB-3AFB8BD36ED6}"/>
              </a:ext>
            </a:extLst>
          </p:cNvPr>
          <p:cNvSpPr txBox="1"/>
          <p:nvPr/>
        </p:nvSpPr>
        <p:spPr>
          <a:xfrm>
            <a:off x="5389684" y="2767280"/>
            <a:ext cx="4422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j-lt"/>
              </a:rPr>
              <a:t>NHÓM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5E29B-3D0E-4F95-AC86-591962EF800F}"/>
              </a:ext>
            </a:extLst>
          </p:cNvPr>
          <p:cNvSpPr/>
          <p:nvPr/>
        </p:nvSpPr>
        <p:spPr>
          <a:xfrm>
            <a:off x="-177584" y="-1"/>
            <a:ext cx="12369583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endParaRPr lang="vi-VN" dirty="0"/>
          </a:p>
          <a:p>
            <a:pPr algn="ctr"/>
            <a:r>
              <a:rPr lang="vi-VN" dirty="0"/>
              <a:t>Lớp CĐ TH 19A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7FB47-F617-48AE-8212-175F6F64C4B3}"/>
              </a:ext>
            </a:extLst>
          </p:cNvPr>
          <p:cNvSpPr txBox="1"/>
          <p:nvPr/>
        </p:nvSpPr>
        <p:spPr>
          <a:xfrm>
            <a:off x="2012206" y="3075056"/>
            <a:ext cx="77385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CÔNG NGHỆ PHẦN MỀM</a:t>
            </a:r>
            <a:endParaRPr lang="vi-VN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EF9A3-8CB6-40FE-8102-64E8030792CD}"/>
              </a:ext>
            </a:extLst>
          </p:cNvPr>
          <p:cNvSpPr txBox="1"/>
          <p:nvPr/>
        </p:nvSpPr>
        <p:spPr>
          <a:xfrm>
            <a:off x="3594338" y="548037"/>
            <a:ext cx="4574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Trường Cao Đẳng Kỹ Thuật Cao Thắng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1FABC5-8415-406D-9156-AFD61271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14" y="269274"/>
            <a:ext cx="1153126" cy="1153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y be an image of text that says &quot;CAO ĐẲNG KỲ THUẬT CAO THẮNG æ&quot;">
            <a:extLst>
              <a:ext uri="{FF2B5EF4-FFF2-40B4-BE49-F238E27FC236}">
                <a16:creationId xmlns:a16="http://schemas.microsoft.com/office/drawing/2014/main" id="{03871F80-EC5D-4C16-8FCF-E8B9FD86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02" y="207711"/>
            <a:ext cx="1457356" cy="1358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8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C87D5E-2206-4F8F-AD19-5C8877C2B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069" y="1025321"/>
            <a:ext cx="7153477" cy="53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8669D-A7B5-4A15-98D7-ABCE5990E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862" y="2006747"/>
            <a:ext cx="8623636" cy="35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75612C-CC2A-4A32-A38D-947CF9AE6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4" y="1459087"/>
            <a:ext cx="8954847" cy="47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8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39D628-6868-435E-A925-4942A25DD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278932"/>
            <a:ext cx="8949441" cy="48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5447C-74D1-448F-8D1C-BCA45138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93" y="1339598"/>
            <a:ext cx="8771025" cy="47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4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80DA4-907B-4F4E-AC38-0664C357B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60" y="1685754"/>
            <a:ext cx="8065673" cy="38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05074-EF42-4AB4-8BBE-15152DFCF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206" y="1095898"/>
            <a:ext cx="6506325" cy="5242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8CEA1A-7906-4AA1-8F89-4C244C22E1D3}"/>
              </a:ext>
            </a:extLst>
          </p:cNvPr>
          <p:cNvSpPr txBox="1"/>
          <p:nvPr/>
        </p:nvSpPr>
        <p:spPr>
          <a:xfrm flipH="1">
            <a:off x="6477576" y="4729152"/>
            <a:ext cx="120071" cy="274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1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44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9296F-E6F1-4F3C-A171-857F5138B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18" y="1025321"/>
            <a:ext cx="7769225" cy="53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E8321E-FCE8-4BFD-8ECC-4B0C586E69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6449" y="1920821"/>
            <a:ext cx="4798205" cy="43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09753A-15A7-4C0A-BB11-A8A1AE3C160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1746" y="1911529"/>
            <a:ext cx="3767172" cy="44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4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677B79-467A-41DD-8A91-DB45B3AB7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29479">
            <a:off x="12377897" y="-679646"/>
            <a:ext cx="889702" cy="1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85185E-6 L -0.87096 0.85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55" y="4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3C27B-FCA4-499F-9AA0-A57056A5253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2559" y="1852977"/>
            <a:ext cx="5525135" cy="45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6173E6-2541-4EA9-A73A-FF9AD78C2F2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9864" y="1795182"/>
            <a:ext cx="4599299" cy="44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B9F166-72B9-404F-86B4-18A6DFBED25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2559" y="1856241"/>
            <a:ext cx="5791835" cy="43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942CE-B547-4B96-AA3A-390E45360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3952B-5564-4A67-A593-16272F4C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3DEC3-DB3A-4609-91B0-5D5B303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FDF46-E99F-4F2B-A7A8-7A93E8C2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4E0F7-A73F-4E50-BA15-EB75D7E5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A5FAA-2C17-4BC2-920B-13DFF085B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0" r="1215" b="86667"/>
          <a:stretch/>
        </p:blipFill>
        <p:spPr>
          <a:xfrm>
            <a:off x="0" y="700005"/>
            <a:ext cx="12191999" cy="32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30A86D-3958-477A-B707-F042F8BC7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-1" y="-59511"/>
            <a:ext cx="12192000" cy="78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16F77-68BC-442B-AB66-C528A9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128" r="22788" b="72692"/>
          <a:stretch/>
        </p:blipFill>
        <p:spPr>
          <a:xfrm>
            <a:off x="1" y="1795182"/>
            <a:ext cx="8616462" cy="183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2E67-8D95-4428-BAAC-9EF3E7EA1923}"/>
              </a:ext>
            </a:extLst>
          </p:cNvPr>
          <p:cNvSpPr txBox="1"/>
          <p:nvPr/>
        </p:nvSpPr>
        <p:spPr>
          <a:xfrm>
            <a:off x="272559" y="1148355"/>
            <a:ext cx="899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Demo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631E-9B94-40C4-B715-059B52D69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1" t="14103" r="15409" b="37949"/>
          <a:stretch/>
        </p:blipFill>
        <p:spPr>
          <a:xfrm>
            <a:off x="9189237" y="1350228"/>
            <a:ext cx="2453055" cy="3288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9A2ED-3D50-4932-9F7A-1FD96290B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1" y="4638551"/>
            <a:ext cx="2577801" cy="1714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2D50C9-6BB0-4125-B66D-C2DF64D21EC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31180" y="1952619"/>
            <a:ext cx="6456854" cy="7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t="15408" r="12998" b="12175"/>
          <a:stretch/>
        </p:blipFill>
        <p:spPr>
          <a:xfrm>
            <a:off x="6300112" y="2116910"/>
            <a:ext cx="1047055" cy="107177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E4F0-AEE5-4FE5-A571-D83398EA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C3FA-D6DB-4AE3-BDD7-2D0DBEC3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6CFA4-E406-44C3-BA87-AA21493B57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31313"/>
          </a:solidFill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B236C-57D5-43D7-B743-1072E678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6" t="81566" r="39661" b="3616"/>
          <a:stretch/>
        </p:blipFill>
        <p:spPr>
          <a:xfrm>
            <a:off x="5369986" y="5519820"/>
            <a:ext cx="770115" cy="1016271"/>
          </a:xfrm>
          <a:prstGeom prst="rect">
            <a:avLst/>
          </a:prstGeom>
          <a:ln>
            <a:solidFill>
              <a:srgbClr val="1D1D1D"/>
            </a:solidFill>
          </a:ln>
        </p:spPr>
      </p:pic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1DC2AA5F-9AD8-4D8C-A22F-BD95008F525C}"/>
              </a:ext>
            </a:extLst>
          </p:cNvPr>
          <p:cNvSpPr/>
          <p:nvPr/>
        </p:nvSpPr>
        <p:spPr>
          <a:xfrm>
            <a:off x="3827929" y="315287"/>
            <a:ext cx="3854228" cy="1204831"/>
          </a:xfrm>
          <a:prstGeom prst="flowChartTerminator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AAE76-42A7-4277-BEAC-725B4D6CE94F}"/>
              </a:ext>
            </a:extLst>
          </p:cNvPr>
          <p:cNvSpPr txBox="1"/>
          <p:nvPr/>
        </p:nvSpPr>
        <p:spPr>
          <a:xfrm>
            <a:off x="5024014" y="750718"/>
            <a:ext cx="278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KẾT THÚC THUYẾT TRÌNH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9AC7B8-AE71-4A5D-A174-9CF86A3894B5}"/>
              </a:ext>
            </a:extLst>
          </p:cNvPr>
          <p:cNvSpPr/>
          <p:nvPr/>
        </p:nvSpPr>
        <p:spPr>
          <a:xfrm>
            <a:off x="3867066" y="366570"/>
            <a:ext cx="1131841" cy="113762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1406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42AE5B-5526-49C0-BC8E-51CB873DB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F4C8D-FB9B-471B-BEEB-6C40D2F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2" t="37051" r="32553" b="39744"/>
          <a:stretch/>
        </p:blipFill>
        <p:spPr>
          <a:xfrm>
            <a:off x="5401407" y="1587011"/>
            <a:ext cx="1389186" cy="159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0167D-BADC-4AB2-AF76-C11B08F0A84D}"/>
              </a:ext>
            </a:extLst>
          </p:cNvPr>
          <p:cNvSpPr txBox="1"/>
          <p:nvPr/>
        </p:nvSpPr>
        <p:spPr>
          <a:xfrm>
            <a:off x="560555" y="3429000"/>
            <a:ext cx="108145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j-lt"/>
              </a:rPr>
              <a:t>CẢM ƠN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25085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NHÓM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13AB9-7ED0-47AC-9EFA-557A2A280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-875778" y="6108406"/>
            <a:ext cx="889702" cy="112779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FC1093-6408-4297-A73E-EB71058D9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39" y="812416"/>
            <a:ext cx="2712060" cy="15465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05171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1DF61C-70C1-4788-9D63-E61CCCCE59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D3C099-7F43-43BF-85A4-54F70BA8BB9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A2F858-D7A7-4A26-870F-205307F4552A}"/>
              </a:ext>
            </a:extLst>
          </p:cNvPr>
          <p:cNvSpPr/>
          <p:nvPr/>
        </p:nvSpPr>
        <p:spPr>
          <a:xfrm>
            <a:off x="6664332" y="2010158"/>
            <a:ext cx="2933074" cy="3916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nhom1@gmail.com</a:t>
            </a:r>
            <a:endParaRPr lang="vi-V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0.20339 -0.6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F39F3-610D-4164-96C6-CEE13CCEA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E491D-EB15-42EE-847D-003F52942F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53A10-1994-4CB6-9B32-A6A0E2D6AA88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54B39-1B66-4899-9156-4EA820874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3D506C6-0B1F-4EE2-8D06-69464ECE78C1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1B07E-53E3-441B-9C6F-FE430237B10F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NHÓM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BE9E2-3ABB-4F8F-919D-D4360B753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935518D-8B1B-44B9-91FF-35478F726D67}"/>
              </a:ext>
            </a:extLst>
          </p:cNvPr>
          <p:cNvSpPr/>
          <p:nvPr/>
        </p:nvSpPr>
        <p:spPr>
          <a:xfrm>
            <a:off x="7994409" y="683796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3888E1-18F8-41AB-AD0A-C135EA5DCF0E}"/>
              </a:ext>
            </a:extLst>
          </p:cNvPr>
          <p:cNvSpPr/>
          <p:nvPr/>
        </p:nvSpPr>
        <p:spPr>
          <a:xfrm>
            <a:off x="3783264" y="15874"/>
            <a:ext cx="8425230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EEDDA7E-9FFF-4F69-B3F7-23E94A0714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7E79BC-1A78-4603-A7C1-6ACD838807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D1E670-2A05-40A8-BAEF-F310A4728B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2"/>
          <a:stretch/>
        </p:blipFill>
        <p:spPr>
          <a:xfrm>
            <a:off x="7294061" y="284221"/>
            <a:ext cx="1466849" cy="3995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FC1093-6408-4297-A73E-EB71058D90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39" y="812416"/>
            <a:ext cx="2712060" cy="15465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3757F-E8D9-4886-B893-D74F5EF6D6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0"/>
          <a:stretch/>
        </p:blipFill>
        <p:spPr>
          <a:xfrm>
            <a:off x="3783264" y="2455355"/>
            <a:ext cx="2239467" cy="17207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C9D8AC-EDAB-4628-9ADF-6CFB1F44FD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9" r="36981"/>
          <a:stretch/>
        </p:blipFill>
        <p:spPr>
          <a:xfrm>
            <a:off x="6022731" y="2455355"/>
            <a:ext cx="6169268" cy="17207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05275C0-24D4-40A6-A619-23A912793A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2"/>
          <a:stretch/>
        </p:blipFill>
        <p:spPr>
          <a:xfrm>
            <a:off x="10464724" y="2465940"/>
            <a:ext cx="1727275" cy="17207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B0EDFF-59AD-44D8-8534-52F205C8EF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3"/>
          <a:stretch/>
        </p:blipFill>
        <p:spPr>
          <a:xfrm>
            <a:off x="3784354" y="4385539"/>
            <a:ext cx="2329231" cy="18495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6B5699-7FF7-4249-B637-C7987AA957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6960"/>
          <a:stretch/>
        </p:blipFill>
        <p:spPr>
          <a:xfrm>
            <a:off x="6112493" y="4396124"/>
            <a:ext cx="6096001" cy="18495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54A2CE-7CA9-48AD-BA2D-04E9A7AE0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0"/>
          <a:stretch/>
        </p:blipFill>
        <p:spPr>
          <a:xfrm>
            <a:off x="10616888" y="4378547"/>
            <a:ext cx="1575111" cy="18495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43383C8-8E1F-4312-B24D-6E6525CACA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9371" b="20723"/>
          <a:stretch/>
        </p:blipFill>
        <p:spPr>
          <a:xfrm>
            <a:off x="6496350" y="6448194"/>
            <a:ext cx="2933076" cy="3839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FBBD87-FC50-4FAB-A2EB-B76AFF4E17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9148778" y="6448194"/>
            <a:ext cx="3031504" cy="4057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BF60EC-5327-473B-B835-3BCD872595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16293" r="5869" b="27247"/>
          <a:stretch/>
        </p:blipFill>
        <p:spPr>
          <a:xfrm>
            <a:off x="3783264" y="6455186"/>
            <a:ext cx="3015008" cy="4057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34D576-F6C7-4F66-9CD8-45C61D4D70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355">
            <a:off x="1556591" y="1902044"/>
            <a:ext cx="889702" cy="1127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1294CE-01EF-46F8-8F26-B692234204D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B447CEE-F7E6-4284-BB6C-249944E07FE4}"/>
              </a:ext>
            </a:extLst>
          </p:cNvPr>
          <p:cNvSpPr/>
          <p:nvPr/>
        </p:nvSpPr>
        <p:spPr>
          <a:xfrm>
            <a:off x="6664332" y="2015541"/>
            <a:ext cx="2933074" cy="3916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nhom1@gmail.com</a:t>
            </a:r>
            <a:endParaRPr lang="vi-V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18373 0.60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3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8266-8AFE-4568-8847-4EAC9A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7934-0C31-4B2B-BA7E-7F0A7483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ADAC-9AF4-4EC0-8FF1-38E0A6194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" y="-6592"/>
            <a:ext cx="121920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41813-4D6F-45A1-A4E1-102937F3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/>
          <a:stretch/>
        </p:blipFill>
        <p:spPr>
          <a:xfrm>
            <a:off x="-2" y="477243"/>
            <a:ext cx="3766771" cy="874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DC714-7279-4835-9C6A-E4787E84C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261"/>
            <a:ext cx="3750275" cy="78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85841-2F9A-4D57-95D1-0BAB01BA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5323"/>
            <a:ext cx="3750274" cy="4701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09736-60B9-4A3F-94C9-A20582246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25665" y="1"/>
            <a:ext cx="1066334" cy="27256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1C17F09-1F06-4BFF-8934-A1004A777812}"/>
              </a:ext>
            </a:extLst>
          </p:cNvPr>
          <p:cNvSpPr/>
          <p:nvPr/>
        </p:nvSpPr>
        <p:spPr>
          <a:xfrm>
            <a:off x="149469" y="1450732"/>
            <a:ext cx="589085" cy="59787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5431A-AE58-4DDD-8456-852961BDEC4A}"/>
              </a:ext>
            </a:extLst>
          </p:cNvPr>
          <p:cNvSpPr txBox="1"/>
          <p:nvPr/>
        </p:nvSpPr>
        <p:spPr>
          <a:xfrm>
            <a:off x="766216" y="1385634"/>
            <a:ext cx="1283677" cy="400110"/>
          </a:xfrm>
          <a:prstGeom prst="rect">
            <a:avLst/>
          </a:prstGeom>
          <a:solidFill>
            <a:srgbClr val="1A1A1D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NHÓM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96F64-E44B-4F21-9ED7-C17BD134C42A}"/>
              </a:ext>
            </a:extLst>
          </p:cNvPr>
          <p:cNvCxnSpPr>
            <a:cxnSpLocks/>
          </p:cNvCxnSpPr>
          <p:nvPr/>
        </p:nvCxnSpPr>
        <p:spPr>
          <a:xfrm>
            <a:off x="3766769" y="11251"/>
            <a:ext cx="0" cy="6846749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1B55EC-E6B2-4C9F-B82C-956072C81437}"/>
              </a:ext>
            </a:extLst>
          </p:cNvPr>
          <p:cNvSpPr/>
          <p:nvPr/>
        </p:nvSpPr>
        <p:spPr>
          <a:xfrm>
            <a:off x="3783264" y="15874"/>
            <a:ext cx="8408735" cy="672544"/>
          </a:xfrm>
          <a:prstGeom prst="rect">
            <a:avLst/>
          </a:prstGeom>
          <a:solidFill>
            <a:srgbClr val="111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B5277-DC5F-43D0-8A81-61A382F1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 b="30000"/>
          <a:stretch/>
        </p:blipFill>
        <p:spPr>
          <a:xfrm>
            <a:off x="3787129" y="246938"/>
            <a:ext cx="1542693" cy="42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C23C1-2EA9-446D-A0B6-C797FE231BA8}"/>
              </a:ext>
            </a:extLst>
          </p:cNvPr>
          <p:cNvSpPr txBox="1"/>
          <p:nvPr/>
        </p:nvSpPr>
        <p:spPr>
          <a:xfrm>
            <a:off x="6526817" y="277188"/>
            <a:ext cx="2905132" cy="400110"/>
          </a:xfrm>
          <a:prstGeom prst="rect">
            <a:avLst/>
          </a:prstGeom>
          <a:solidFill>
            <a:srgbClr val="11111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CÔNG NGHỆ PHẦN MỀM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82D366-2154-4765-99F5-D6B7310E2F36}"/>
              </a:ext>
            </a:extLst>
          </p:cNvPr>
          <p:cNvSpPr txBox="1"/>
          <p:nvPr/>
        </p:nvSpPr>
        <p:spPr>
          <a:xfrm>
            <a:off x="5418993" y="1028844"/>
            <a:ext cx="59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 VIÊN TRONG NHÓM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3375EE-6580-4BEC-9F75-443A5CE823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3BB662-47F5-402B-B744-4E8CABEB4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175849-5FCA-454D-BD6A-07FA42FD005D}"/>
              </a:ext>
            </a:extLst>
          </p:cNvPr>
          <p:cNvSpPr txBox="1"/>
          <p:nvPr/>
        </p:nvSpPr>
        <p:spPr>
          <a:xfrm>
            <a:off x="4076517" y="3152357"/>
            <a:ext cx="187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 Minh Hiếu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FD3367-B284-4610-AEA9-723389238D00}"/>
              </a:ext>
            </a:extLst>
          </p:cNvPr>
          <p:cNvSpPr/>
          <p:nvPr/>
        </p:nvSpPr>
        <p:spPr>
          <a:xfrm>
            <a:off x="6320391" y="1887171"/>
            <a:ext cx="1315182" cy="1269267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64A06-B58D-4FD9-8D39-9E218E9726F8}"/>
              </a:ext>
            </a:extLst>
          </p:cNvPr>
          <p:cNvSpPr txBox="1"/>
          <p:nvPr/>
        </p:nvSpPr>
        <p:spPr>
          <a:xfrm>
            <a:off x="5980785" y="3153114"/>
            <a:ext cx="20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Lai </a:t>
            </a:r>
            <a:r>
              <a:rPr lang="en-US" b="1" dirty="0" err="1">
                <a:solidFill>
                  <a:schemeClr val="bg1"/>
                </a:solidFill>
              </a:rPr>
              <a:t>Hồng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Khải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F80152-F44F-4C50-AF49-C224E123FA4D}"/>
              </a:ext>
            </a:extLst>
          </p:cNvPr>
          <p:cNvSpPr/>
          <p:nvPr/>
        </p:nvSpPr>
        <p:spPr>
          <a:xfrm>
            <a:off x="8284925" y="1869308"/>
            <a:ext cx="1315182" cy="126926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D54CE-EA78-466D-AE2E-D22A3FF3AA26}"/>
              </a:ext>
            </a:extLst>
          </p:cNvPr>
          <p:cNvSpPr txBox="1"/>
          <p:nvPr/>
        </p:nvSpPr>
        <p:spPr>
          <a:xfrm>
            <a:off x="7941202" y="3153114"/>
            <a:ext cx="20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Anh </a:t>
            </a:r>
            <a:r>
              <a:rPr lang="en-US" b="1" dirty="0" err="1">
                <a:solidFill>
                  <a:schemeClr val="bg1"/>
                </a:solidFill>
              </a:rPr>
              <a:t>Kiệt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8B19BE-A66E-491C-9557-0D67AB6DCAE3}"/>
              </a:ext>
            </a:extLst>
          </p:cNvPr>
          <p:cNvSpPr/>
          <p:nvPr/>
        </p:nvSpPr>
        <p:spPr>
          <a:xfrm>
            <a:off x="10249458" y="1918035"/>
            <a:ext cx="1315182" cy="1269267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67E9AC-1EB8-4EDA-97D0-9C3A7C09AA1B}"/>
              </a:ext>
            </a:extLst>
          </p:cNvPr>
          <p:cNvSpPr txBox="1"/>
          <p:nvPr/>
        </p:nvSpPr>
        <p:spPr>
          <a:xfrm>
            <a:off x="9893044" y="3199029"/>
            <a:ext cx="200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Lê Thanh </a:t>
            </a:r>
            <a:r>
              <a:rPr lang="en-US" b="1" dirty="0" err="1">
                <a:solidFill>
                  <a:schemeClr val="bg1"/>
                </a:solidFill>
              </a:rPr>
              <a:t>Duy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5613F-DF2D-41F2-930C-12A1BD35E8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6541" y="1933548"/>
            <a:ext cx="1311697" cy="12361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A3F9C7-91AF-4AD0-9A5E-808B3CEBA6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7877" y="1892042"/>
            <a:ext cx="1295558" cy="12952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56964E-6D8F-4573-9901-C2E9A22622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4549" y="1918035"/>
            <a:ext cx="1309105" cy="11891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1168676-395A-4DDE-8C9D-8F33FA3AB5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5294" y="1869308"/>
            <a:ext cx="1315181" cy="1213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71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5" grpId="0" animBg="1"/>
      <p:bldP spid="26" grpId="0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57720-4540-4A71-86B5-1E503C81D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1252"/>
            <a:ext cx="12192001" cy="6869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E7558-129A-4D97-BC95-07BBAB225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5" b="62376"/>
          <a:stretch/>
        </p:blipFill>
        <p:spPr>
          <a:xfrm>
            <a:off x="11151458" y="1"/>
            <a:ext cx="1040541" cy="2659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F0259-84F9-463E-9D82-8F15F00A5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779" r="33838" b="70507"/>
          <a:stretch/>
        </p:blipFill>
        <p:spPr>
          <a:xfrm>
            <a:off x="5575730" y="0"/>
            <a:ext cx="842656" cy="226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35F531-BC20-49C1-9D5D-14AA96160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1"/>
          <a:stretch/>
        </p:blipFill>
        <p:spPr>
          <a:xfrm>
            <a:off x="-1" y="11251"/>
            <a:ext cx="1441940" cy="36856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23E68E-9B60-476C-BD75-CD8CDF95157E}"/>
              </a:ext>
            </a:extLst>
          </p:cNvPr>
          <p:cNvSpPr/>
          <p:nvPr/>
        </p:nvSpPr>
        <p:spPr>
          <a:xfrm>
            <a:off x="701917" y="5776546"/>
            <a:ext cx="10788161" cy="949569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C299C27-D8A3-4D44-8283-B317DB486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0" y="5862637"/>
            <a:ext cx="988017" cy="8512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C7E2C5-72A8-4DA1-A0CC-EE8476BBEA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2729233" y="5788806"/>
            <a:ext cx="1180003" cy="925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89F090A-BD8D-4602-B8B4-10C967BE4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r="22650"/>
          <a:stretch/>
        </p:blipFill>
        <p:spPr>
          <a:xfrm>
            <a:off x="4410842" y="5781833"/>
            <a:ext cx="866761" cy="9389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BEA5DB-D495-44BD-8AEB-DFEC5D42D9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6357" r="20443" b="4426"/>
          <a:stretch/>
        </p:blipFill>
        <p:spPr>
          <a:xfrm>
            <a:off x="5779209" y="5842337"/>
            <a:ext cx="837061" cy="8480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2B027B2-3C90-445F-9FF3-7E6EB3B8F96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772" r="22340" b="9213"/>
          <a:stretch/>
        </p:blipFill>
        <p:spPr>
          <a:xfrm>
            <a:off x="7117876" y="5810424"/>
            <a:ext cx="837061" cy="8799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B69144F-614D-4B86-9E44-757232C32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17651" b="9571"/>
          <a:stretch/>
        </p:blipFill>
        <p:spPr>
          <a:xfrm>
            <a:off x="8456543" y="5766049"/>
            <a:ext cx="866761" cy="9243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7F3666-3AE5-4D7F-9FB8-6EAD1DC3D0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r="21467" b="11325"/>
          <a:stretch/>
        </p:blipFill>
        <p:spPr>
          <a:xfrm>
            <a:off x="9824910" y="5810424"/>
            <a:ext cx="866761" cy="8720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879E1-AE47-4F09-8554-8681DFB4E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552083"/>
            <a:ext cx="2694110" cy="1112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7B4A28-8CFE-45E7-BE2B-E079505027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4" y="1614308"/>
            <a:ext cx="3064270" cy="144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9E4EF1-9D5F-4D9E-AA3F-30A9C1D0E7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3" y="2901463"/>
            <a:ext cx="2694110" cy="28068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FEA00D9-8D3B-44ED-89C3-D56D77427C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25" y="710822"/>
            <a:ext cx="1131841" cy="11393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B46358-2662-4ABD-87FC-73D189E4D3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58" y="742208"/>
            <a:ext cx="1051810" cy="11127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C6EB5B-C846-428D-B1A8-869790D8814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04" y="678099"/>
            <a:ext cx="1047055" cy="12048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40BBE9-6056-421E-8A1F-CA5742B121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65" y="721613"/>
            <a:ext cx="1047055" cy="11178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E2AB95F-D982-4DA7-BE14-D764FA3A23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12" y="765128"/>
            <a:ext cx="893506" cy="111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F79CA6B-514D-4CF3-806D-EE6EE2769E2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5579" r="23598" b="13330"/>
          <a:stretch/>
        </p:blipFill>
        <p:spPr>
          <a:xfrm>
            <a:off x="10311793" y="767636"/>
            <a:ext cx="839665" cy="10717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1E479D5-0DC0-4B25-98A0-F5AE8EF4E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6" y="2051107"/>
            <a:ext cx="1106520" cy="113938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48A800-DED4-4AC3-A685-179B8B99293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5" r="6792" b="7189"/>
          <a:stretch/>
        </p:blipFill>
        <p:spPr>
          <a:xfrm>
            <a:off x="5069985" y="2019749"/>
            <a:ext cx="1019883" cy="117740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3702BD-A37A-485B-BC30-D09712307C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68" y="1888869"/>
            <a:ext cx="1445140" cy="148000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DFE8DD0-2DB9-4C7A-ACE3-3720A5340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1" y="1965394"/>
            <a:ext cx="1257300" cy="13961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E46AA31-7A82-4662-969F-E04711EEA49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7" b="5804"/>
          <a:stretch/>
        </p:blipFill>
        <p:spPr>
          <a:xfrm>
            <a:off x="8926582" y="2013088"/>
            <a:ext cx="1061480" cy="1241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0F181A3-7786-4F6D-95FE-E73458AC1C0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t="6176" r="15403" b="10700"/>
          <a:stretch/>
        </p:blipFill>
        <p:spPr>
          <a:xfrm>
            <a:off x="10183882" y="2116910"/>
            <a:ext cx="1015578" cy="1071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87196-51FF-4930-8CFB-DCA36CA71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05342">
            <a:off x="-795262" y="6072467"/>
            <a:ext cx="811147" cy="10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5582 -0.492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CA3A8-3697-4087-91E8-A97C84E78765}"/>
              </a:ext>
            </a:extLst>
          </p:cNvPr>
          <p:cNvSpPr/>
          <p:nvPr/>
        </p:nvSpPr>
        <p:spPr>
          <a:xfrm>
            <a:off x="0" y="0"/>
            <a:ext cx="12192000" cy="712177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9FCF4-0846-456A-8E93-AFFB98E1A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923"/>
          <a:stretch/>
        </p:blipFill>
        <p:spPr>
          <a:xfrm>
            <a:off x="-1" y="-1"/>
            <a:ext cx="1047401" cy="24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21B34-1DC3-4A08-9AE8-9EFFCD89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3" t="5384" r="45937" b="71539"/>
          <a:stretch/>
        </p:blipFill>
        <p:spPr>
          <a:xfrm>
            <a:off x="5783140" y="0"/>
            <a:ext cx="529737" cy="2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95769-BDDA-42B6-B3E5-03D6CA44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9" b="68974"/>
          <a:stretch/>
        </p:blipFill>
        <p:spPr>
          <a:xfrm>
            <a:off x="11092586" y="15297"/>
            <a:ext cx="1099414" cy="230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6C3C2A-3F0D-4BDF-A5C4-BC24862C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0"/>
          <a:stretch/>
        </p:blipFill>
        <p:spPr>
          <a:xfrm>
            <a:off x="0" y="246183"/>
            <a:ext cx="12192000" cy="782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6196BA-CD7B-4B2E-8B64-C0B6FF291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b="14323"/>
          <a:stretch/>
        </p:blipFill>
        <p:spPr>
          <a:xfrm>
            <a:off x="0" y="1028698"/>
            <a:ext cx="12192000" cy="531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07AED-717D-4582-B96F-684397E76244}"/>
              </a:ext>
            </a:extLst>
          </p:cNvPr>
          <p:cNvSpPr txBox="1"/>
          <p:nvPr/>
        </p:nvSpPr>
        <p:spPr>
          <a:xfrm>
            <a:off x="4119195" y="3423653"/>
            <a:ext cx="3666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VNstar</a:t>
            </a:r>
            <a:endParaRPr lang="vi-VN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A67798-DA0E-4A73-8BDE-0E8941F2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4" r="59058"/>
          <a:stretch/>
        </p:blipFill>
        <p:spPr>
          <a:xfrm>
            <a:off x="-1" y="6449167"/>
            <a:ext cx="1617785" cy="4183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EF8093-02B3-4232-8178-E35DD764E9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29487" r="57160"/>
          <a:stretch/>
        </p:blipFill>
        <p:spPr>
          <a:xfrm>
            <a:off x="1617787" y="6449167"/>
            <a:ext cx="10574213" cy="418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FD279D-FD80-4E92-A57B-864A1B6E7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16" t="39231" r="46383"/>
          <a:stretch/>
        </p:blipFill>
        <p:spPr>
          <a:xfrm>
            <a:off x="3559607" y="6496276"/>
            <a:ext cx="369277" cy="401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E74C0A-3BE2-4167-BDB1-5D474F37B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6" t="35375" r="24309"/>
          <a:stretch/>
        </p:blipFill>
        <p:spPr>
          <a:xfrm>
            <a:off x="7480789" y="6471063"/>
            <a:ext cx="609599" cy="451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2A47F-7400-4995-ADF1-AE4D4FF26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6" t="35375" r="4465" b="6411"/>
          <a:stretch/>
        </p:blipFill>
        <p:spPr>
          <a:xfrm>
            <a:off x="11642293" y="6465211"/>
            <a:ext cx="401515" cy="40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793</Words>
  <Application>Microsoft Office PowerPoint</Application>
  <PresentationFormat>Widescreen</PresentationFormat>
  <Paragraphs>125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HP</cp:lastModifiedBy>
  <cp:revision>81</cp:revision>
  <dcterms:created xsi:type="dcterms:W3CDTF">2021-05-11T00:32:18Z</dcterms:created>
  <dcterms:modified xsi:type="dcterms:W3CDTF">2021-05-18T03:43:10Z</dcterms:modified>
</cp:coreProperties>
</file>